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4" r:id="rId5"/>
    <p:sldId id="263" r:id="rId6"/>
    <p:sldId id="261" r:id="rId7"/>
    <p:sldId id="260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205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726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876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3839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156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7731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0198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4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8837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014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1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944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8651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36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393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701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416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63DDDF4-2D59-4D93-B693-E17DB34E4C42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195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PALETA DE CORES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9420841" cy="1947333"/>
          </a:xfrm>
        </p:spPr>
        <p:txBody>
          <a:bodyPr/>
          <a:lstStyle/>
          <a:p>
            <a:r>
              <a:rPr lang="pt-BR" dirty="0" smtClean="0"/>
              <a:t>Filipe de Oliveira Ataíde - 20181014040022</a:t>
            </a:r>
          </a:p>
          <a:p>
            <a:r>
              <a:rPr lang="pt-BR" dirty="0" smtClean="0"/>
              <a:t>Jackson Ricardo dos Santos da Silva - </a:t>
            </a:r>
            <a:r>
              <a:rPr lang="pt-BR" dirty="0"/>
              <a:t>20181014040004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326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46760" y="570403"/>
            <a:ext cx="10800000" cy="1299960"/>
          </a:xfrm>
        </p:spPr>
        <p:txBody>
          <a:bodyPr>
            <a:normAutofit/>
          </a:bodyPr>
          <a:lstStyle/>
          <a:p>
            <a:pPr algn="just"/>
            <a:r>
              <a:rPr lang="pt-BR" sz="2400" dirty="0"/>
              <a:t>Foi escolhida uma paleta monocromática a partir do logotipo do site, onde foi </a:t>
            </a:r>
            <a:r>
              <a:rPr lang="pt-BR" sz="2400" dirty="0" smtClean="0"/>
              <a:t>aplicado um efeito de </a:t>
            </a:r>
            <a:r>
              <a:rPr lang="pt-BR" sz="2400" dirty="0" smtClean="0"/>
              <a:t>cristalização </a:t>
            </a:r>
            <a:r>
              <a:rPr lang="pt-BR" sz="2400" dirty="0" smtClean="0"/>
              <a:t>para </a:t>
            </a:r>
            <a:r>
              <a:rPr lang="pt-BR" sz="2400" dirty="0"/>
              <a:t>facilitar na seleção das cores</a:t>
            </a:r>
            <a:r>
              <a:rPr lang="pt-BR" sz="2400" dirty="0" smtClean="0"/>
              <a:t>.</a:t>
            </a:r>
            <a:endParaRPr lang="pt-BR" sz="2400" dirty="0"/>
          </a:p>
        </p:txBody>
      </p:sp>
      <p:pic>
        <p:nvPicPr>
          <p:cNvPr id="1026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0" y="2160000"/>
            <a:ext cx="3552897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2160000"/>
            <a:ext cx="3556926" cy="2160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625" y="5040000"/>
            <a:ext cx="7148269" cy="78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8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20000" y="720000"/>
            <a:ext cx="10515600" cy="884865"/>
          </a:xfrm>
        </p:spPr>
        <p:txBody>
          <a:bodyPr>
            <a:noAutofit/>
          </a:bodyPr>
          <a:lstStyle/>
          <a:p>
            <a:pPr algn="just"/>
            <a:r>
              <a:rPr lang="pt-BR" sz="2400" dirty="0" smtClean="0"/>
              <a:t>A paleta </a:t>
            </a:r>
            <a:r>
              <a:rPr lang="pt-BR" sz="2400" dirty="0" smtClean="0"/>
              <a:t>aplicada no circulo cromático como base para a criação das paletas análoga, complementar e </a:t>
            </a:r>
            <a:r>
              <a:rPr lang="pt-BR" sz="2400" dirty="0" err="1" smtClean="0"/>
              <a:t>triádica</a:t>
            </a:r>
            <a:r>
              <a:rPr lang="pt-BR" sz="2400" dirty="0" smtClean="0"/>
              <a:t>. Depois, foi diminuída a saturação, a fim de tornar as cores mais suaves.</a:t>
            </a: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0" y="3411315"/>
            <a:ext cx="5400000" cy="54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00" y="2373090"/>
            <a:ext cx="5400000" cy="54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000" y="4449540"/>
            <a:ext cx="5400000" cy="5400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240000" y="1951947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Monocromática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000" y="5370786"/>
            <a:ext cx="5400000" cy="5400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3240000" y="303006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Análoga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240000" y="408020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Complementar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3240000" y="5001454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Triádica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548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80000" y="540000"/>
            <a:ext cx="10800000" cy="448888"/>
          </a:xfrm>
        </p:spPr>
        <p:txBody>
          <a:bodyPr>
            <a:noAutofit/>
          </a:bodyPr>
          <a:lstStyle/>
          <a:p>
            <a:r>
              <a:rPr lang="pt-BR" sz="2400" dirty="0" smtClean="0"/>
              <a:t>SITE ORIGINAL: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60" y="1168888"/>
            <a:ext cx="9976078" cy="503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0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80000" y="540000"/>
            <a:ext cx="10800000" cy="448888"/>
          </a:xfrm>
        </p:spPr>
        <p:txBody>
          <a:bodyPr>
            <a:noAutofit/>
          </a:bodyPr>
          <a:lstStyle/>
          <a:p>
            <a:r>
              <a:rPr lang="pt-BR" sz="2400" dirty="0" smtClean="0"/>
              <a:t>PALETA MONOCROMÁTICA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11" y="1168888"/>
            <a:ext cx="9986376" cy="503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80000" y="540000"/>
            <a:ext cx="10800000" cy="448888"/>
          </a:xfrm>
        </p:spPr>
        <p:txBody>
          <a:bodyPr>
            <a:noAutofit/>
          </a:bodyPr>
          <a:lstStyle/>
          <a:p>
            <a:r>
              <a:rPr lang="pt-BR" sz="2400" dirty="0" smtClean="0"/>
              <a:t>PALETA ANÁLOGA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11" y="1168888"/>
            <a:ext cx="9986377" cy="50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9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80000" y="540000"/>
            <a:ext cx="10800000" cy="448888"/>
          </a:xfrm>
        </p:spPr>
        <p:txBody>
          <a:bodyPr>
            <a:noAutofit/>
          </a:bodyPr>
          <a:lstStyle/>
          <a:p>
            <a:r>
              <a:rPr lang="pt-BR" sz="2400" dirty="0" smtClean="0"/>
              <a:t>PALETA COMPLEMENTAR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11" y="1168888"/>
            <a:ext cx="9986377" cy="50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7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80000" y="540000"/>
            <a:ext cx="10800000" cy="448888"/>
          </a:xfrm>
        </p:spPr>
        <p:txBody>
          <a:bodyPr>
            <a:noAutofit/>
          </a:bodyPr>
          <a:lstStyle/>
          <a:p>
            <a:r>
              <a:rPr lang="pt-BR" sz="2400" dirty="0" smtClean="0"/>
              <a:t>PALETA TRIÁDICA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11" y="1168888"/>
            <a:ext cx="9986376" cy="50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5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720000" y="72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A partir da aplicação das paletas ao site, foi decidido que o melhor resultado se sobressaiu nas paletas monocromática e complementar.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4993190" cy="2520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5040000"/>
            <a:ext cx="4993190" cy="49931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10" y="2160001"/>
            <a:ext cx="4993188" cy="2520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810" y="5039999"/>
            <a:ext cx="4993190" cy="49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3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126</TotalTime>
  <Words>116</Words>
  <Application>Microsoft Office PowerPoint</Application>
  <PresentationFormat>Widescreen</PresentationFormat>
  <Paragraphs>15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2" baseType="lpstr">
      <vt:lpstr>Century Gothic</vt:lpstr>
      <vt:lpstr>Wingdings 3</vt:lpstr>
      <vt:lpstr>Fatia</vt:lpstr>
      <vt:lpstr>PALETA DE CORES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Filipe de Oliveira Ataíde</dc:creator>
  <cp:lastModifiedBy>Filipe de Oliveira Ataíde</cp:lastModifiedBy>
  <cp:revision>17</cp:revision>
  <dcterms:created xsi:type="dcterms:W3CDTF">2018-10-04T12:15:53Z</dcterms:created>
  <dcterms:modified xsi:type="dcterms:W3CDTF">2018-10-05T13:23:07Z</dcterms:modified>
</cp:coreProperties>
</file>